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5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2787-D826-D152-9C06-24C46A404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6" y="3618212"/>
            <a:ext cx="3765762" cy="85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17 Requirements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582F2-9CB3-737D-5CD7-94E2C1DB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FD4D3-AC0A-DFC1-48EE-CBFE0239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" y="3431683"/>
            <a:ext cx="3170138" cy="243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23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17 Requirements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ECD4-593C-5D6E-BF31-EB910CFE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80C30-8418-5AEC-7487-3ACB08FB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5931"/>
            <a:ext cx="3803242" cy="197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06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75AAC-0B30-9AA0-9A2C-A7F9917B10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5406F-CF0A-5612-EB87-C26926DD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4" y="3211584"/>
            <a:ext cx="2675541" cy="35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1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D654-6B04-AD47-8464-D51032E1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46C1-EFC3-66A4-87C9-5F2EE324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95" y="3370712"/>
            <a:ext cx="3069152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37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85772-5BC7-D9DC-1CD7-054B987D53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15F00-B2D1-206C-E4CF-CCCEAB6E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63886"/>
            <a:ext cx="2751439" cy="382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597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CF08D-98EC-83E0-A194-3D696169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4DC1A-6BCA-B5D4-615C-07A965332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1204"/>
            <a:ext cx="3288810" cy="296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4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C8BB5-1E7E-EF52-4B65-F665B290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1CDDC-BEEA-4FAC-F03E-8C7D98B5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99" y="3329699"/>
            <a:ext cx="5514680" cy="213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62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7000C-A5CB-2968-302D-DE6C51BD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A3EC7-79CA-129D-815D-7FF3E3DD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51204"/>
            <a:ext cx="4831451" cy="263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10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13226-7C5E-222D-1E56-2C50AF8D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9B2B0-B47C-9533-1775-898786DB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" y="2568395"/>
            <a:ext cx="7343480" cy="285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4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009A3-5907-CEA8-B3E7-C88CC6B8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FAF10-0167-8672-49EF-57C8F343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2579139"/>
            <a:ext cx="5508811" cy="283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64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29701-198F-DB24-AA16-728B2230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52CBB-C9C3-DAD4-9D77-01F605B7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1" y="2694175"/>
            <a:ext cx="3082734" cy="379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31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6B64-DDDC-A96C-BEC5-2B74EBFA3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1B93-E3A3-0174-3E73-5C9B10C6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" y="2590179"/>
            <a:ext cx="3282363" cy="303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5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/>
              <a:t>23 Project </a:t>
            </a:r>
            <a:r>
              <a:rPr lang="en-US" altLang="zh-CN" dirty="0"/>
              <a:t>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6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8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</a:t>
            </a:r>
            <a:r>
              <a:rPr lang="en-US" altLang="zh-CN" dirty="0" err="1"/>
              <a:t>Migrsation</a:t>
            </a:r>
            <a:r>
              <a:rPr lang="en-US" altLang="zh-CN" dirty="0"/>
              <a:t>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</a:t>
            </a:r>
            <a:r>
              <a:rPr lang="en-US" altLang="zh-CN" dirty="0" err="1"/>
              <a:t>Migrsation</a:t>
            </a:r>
            <a:r>
              <a:rPr lang="en-US" altLang="zh-CN" dirty="0"/>
              <a:t>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6612</TotalTime>
  <Words>313</Words>
  <Application>Microsoft Office PowerPoint</Application>
  <PresentationFormat>Widescreen</PresentationFormat>
  <Paragraphs>105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17 Requirements Realization - Pattern</vt:lpstr>
      <vt:lpstr>17 Requirements Realization - Example</vt:lpstr>
      <vt:lpstr>18 Motivation - Pattern</vt:lpstr>
      <vt:lpstr>18 Motivation - Example</vt:lpstr>
      <vt:lpstr>19 Strategy - Pattern</vt:lpstr>
      <vt:lpstr>19 Strategy - Example</vt:lpstr>
      <vt:lpstr>20 Capability Map - Pattern</vt:lpstr>
      <vt:lpstr>20 Capability Map - Example</vt:lpstr>
      <vt:lpstr>21 Resource Map - Pattern</vt:lpstr>
      <vt:lpstr>21 Resource Map - Example</vt:lpstr>
      <vt:lpstr>22 Outcome Motivation - Pattern</vt:lpstr>
      <vt:lpstr>22 Outcome Motivation - Example</vt:lpstr>
      <vt:lpstr>23 Project - Pattern</vt:lpstr>
      <vt:lpstr>23 Project - Example</vt:lpstr>
      <vt:lpstr>24 Migration - Pattern</vt:lpstr>
      <vt:lpstr>24 Migration - Example</vt:lpstr>
      <vt:lpstr>25 Implementation and Migrsation - Pattern</vt:lpstr>
      <vt:lpstr>25 Implementation and Migrsation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76</cp:revision>
  <dcterms:created xsi:type="dcterms:W3CDTF">2024-09-11T03:26:27Z</dcterms:created>
  <dcterms:modified xsi:type="dcterms:W3CDTF">2024-09-16T12:42:30Z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